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7" r:id="rId5"/>
    <p:sldId id="313" r:id="rId6"/>
    <p:sldId id="266" r:id="rId7"/>
    <p:sldId id="273" r:id="rId8"/>
    <p:sldId id="312" r:id="rId9"/>
    <p:sldId id="272" r:id="rId10"/>
    <p:sldId id="282" r:id="rId11"/>
    <p:sldId id="301" r:id="rId12"/>
    <p:sldId id="302" r:id="rId13"/>
    <p:sldId id="286" r:id="rId14"/>
    <p:sldId id="289" r:id="rId15"/>
    <p:sldId id="314" r:id="rId16"/>
    <p:sldId id="303" r:id="rId17"/>
    <p:sldId id="304" r:id="rId18"/>
    <p:sldId id="306" r:id="rId19"/>
    <p:sldId id="307" r:id="rId20"/>
    <p:sldId id="315" r:id="rId21"/>
    <p:sldId id="316" r:id="rId22"/>
    <p:sldId id="31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AEA42E-332E-3D93-AFBD-D6FD79EAC03D}" v="301" dt="2023-05-18T13:32:11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3810" autoAdjust="0"/>
  </p:normalViewPr>
  <p:slideViewPr>
    <p:cSldViewPr snapToGrid="0" showGuides="1">
      <p:cViewPr varScale="1">
        <p:scale>
          <a:sx n="83" d="100"/>
          <a:sy n="83" d="100"/>
        </p:scale>
        <p:origin x="45" y="53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LONDON TRIP 2023</a:t>
            </a:r>
            <a:br>
              <a:rPr lang="en-US" dirty="0"/>
            </a:br>
            <a:r>
              <a:rPr lang="en-US" sz="4400" dirty="0">
                <a:solidFill>
                  <a:schemeClr val="tx1"/>
                </a:solidFill>
                <a:cs typeface="Calibri"/>
              </a:rPr>
              <a:t>Monday 26th June – Wednesday 28th June 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9A8C327-9F9D-415A-98D0-2003199A54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99" r="308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241C871-580D-4A29-A334-0208A8E47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2:30pm – 5:00pm River Cruise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Walk to Tower Bridge</a:t>
            </a:r>
          </a:p>
          <a:p>
            <a:r>
              <a:rPr lang="en-US" dirty="0"/>
              <a:t>3:15pm River Cruise on the Thames from Westminster Bridge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B8DC8C-1FD7-4773-B07E-7E4432766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1:30pm Lunch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253683-524F-46CF-BFCD-BFF6A7A920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Children will eat their packed lunch outside the British Museum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50" name="Picture 2" descr="St Paul's Cathedral Tickets - Historic Site &amp; House - visitlondo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7" y="220043"/>
            <a:ext cx="5872667" cy="33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052" name="Picture 4" descr="Produc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18" y="215273"/>
            <a:ext cx="4749642" cy="33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6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2746" y="4586605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5:00pm</a:t>
            </a:r>
            <a:r>
              <a:rPr lang="en-US" sz="2400" dirty="0">
                <a:ea typeface="+mn-ea"/>
                <a:cs typeface="+mn-cs"/>
              </a:rPr>
              <a:t>- Check in </a:t>
            </a: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ea typeface="+mn-ea"/>
                <a:cs typeface="+mn-cs"/>
              </a:rPr>
              <a:t>6:00pm – Pre-booked evening meal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633373" y="4041457"/>
            <a:ext cx="5372096" cy="711200"/>
          </a:xfrm>
        </p:spPr>
        <p:txBody>
          <a:bodyPr/>
          <a:lstStyle/>
          <a:p>
            <a:r>
              <a:rPr lang="en-GB" dirty="0"/>
              <a:t>Walk to Buckingham Palace and Covent Garden to see the performers</a:t>
            </a:r>
          </a:p>
          <a:p>
            <a:r>
              <a:rPr lang="en-GB" dirty="0"/>
              <a:t>10pm – Lights out</a:t>
            </a:r>
          </a:p>
        </p:txBody>
      </p:sp>
      <p:pic>
        <p:nvPicPr>
          <p:cNvPr id="3074" name="Picture 2" descr="Buckingham Palace | History, Description, Changing of the Guard, &amp; Facts | 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74" y="303529"/>
            <a:ext cx="5523864" cy="344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83" y="571500"/>
            <a:ext cx="5439728" cy="362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7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912290"/>
            <a:ext cx="10439400" cy="1175444"/>
          </a:xfrm>
        </p:spPr>
        <p:txBody>
          <a:bodyPr>
            <a:normAutofit/>
          </a:bodyPr>
          <a:lstStyle/>
          <a:p>
            <a:r>
              <a:rPr lang="en-US" dirty="0"/>
              <a:t>Day 2 – Tuesday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173285"/>
            <a:ext cx="7108508" cy="47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3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969" y="4299260"/>
            <a:ext cx="4378476" cy="14103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ea typeface="+mn-ea"/>
                <a:cs typeface="+mn-cs"/>
              </a:rPr>
              <a:t>7:00am – Up and dressed</a:t>
            </a: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ea typeface="+mn-ea"/>
                <a:cs typeface="+mn-cs"/>
              </a:rPr>
              <a:t>7:30am – Breakfast in the hostel</a:t>
            </a: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ea typeface="+mn-ea"/>
                <a:cs typeface="+mn-cs"/>
              </a:rPr>
              <a:t>Given pre-selected packed lunch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06475" y="473857"/>
            <a:ext cx="5372096" cy="1118348"/>
          </a:xfrm>
        </p:spPr>
        <p:txBody>
          <a:bodyPr/>
          <a:lstStyle/>
          <a:p>
            <a:r>
              <a:rPr lang="en-US" dirty="0"/>
              <a:t>9:00am Visit to St Paul’s Cathedral</a:t>
            </a:r>
            <a:br>
              <a:rPr lang="en-US" dirty="0"/>
            </a:br>
            <a:r>
              <a:rPr lang="en-US" dirty="0"/>
              <a:t>11</a:t>
            </a:r>
            <a:r>
              <a:rPr lang="en-US" dirty="0">
                <a:sym typeface="Wingdings" panose="05000000000000000000" pitchFamily="2" charset="2"/>
              </a:rPr>
              <a:t>:30am Science Museum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Viewing ‘A Beautiful Planet’ IMAX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5" y="271831"/>
            <a:ext cx="5163505" cy="3442337"/>
          </a:xfrm>
          <a:prstGeom prst="rect">
            <a:avLst/>
          </a:prstGeom>
        </p:spPr>
      </p:pic>
      <p:pic>
        <p:nvPicPr>
          <p:cNvPr id="4098" name="Picture 2" descr="St Paul's Cathedral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48" y="1811719"/>
            <a:ext cx="4010966" cy="27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cience Museum | Museums in South Kensington, Lon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89" y="4299260"/>
            <a:ext cx="4346180" cy="243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05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FE34E-BD35-4A97-9B0F-AC0379AEA1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3840" y="4434859"/>
            <a:ext cx="5893432" cy="1851641"/>
          </a:xfrm>
        </p:spPr>
        <p:txBody>
          <a:bodyPr/>
          <a:lstStyle/>
          <a:p>
            <a:r>
              <a:rPr lang="en-GB" dirty="0"/>
              <a:t>4:30pm Back to the hostel</a:t>
            </a:r>
            <a:br>
              <a:rPr lang="en-GB" dirty="0"/>
            </a:br>
            <a:r>
              <a:rPr lang="en-GB" dirty="0"/>
              <a:t>5:30pm Pre-selected evening meal</a:t>
            </a:r>
            <a:br>
              <a:rPr lang="en-GB" dirty="0"/>
            </a:br>
            <a:r>
              <a:rPr lang="en-GB" dirty="0"/>
              <a:t>6:15pm- Set off for Shaftesbury Theatre</a:t>
            </a:r>
            <a:br>
              <a:rPr lang="en-GB" dirty="0"/>
            </a:br>
            <a:r>
              <a:rPr lang="en-GB" dirty="0"/>
              <a:t>Toilet and seated</a:t>
            </a:r>
            <a:br>
              <a:rPr lang="en-GB" dirty="0"/>
            </a:br>
            <a:r>
              <a:rPr lang="en-GB" dirty="0"/>
              <a:t>We are all sat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8ECEA-3D2B-4471-8E0A-35106A51D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2823" y="1248405"/>
            <a:ext cx="5372096" cy="711200"/>
          </a:xfrm>
        </p:spPr>
        <p:txBody>
          <a:bodyPr/>
          <a:lstStyle/>
          <a:p>
            <a:r>
              <a:rPr lang="en-GB" dirty="0"/>
              <a:t>7:30pm Mrs Doubtfire Show</a:t>
            </a:r>
          </a:p>
          <a:p>
            <a:r>
              <a:rPr lang="en-GB" dirty="0"/>
              <a:t>Back to the hostel, ready for bed and lights out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0061E0-1F33-47C6-96A6-32FED36EDA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436" r="3436"/>
          <a:stretch>
            <a:fillRect/>
          </a:stretch>
        </p:blipFill>
        <p:spPr/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122" name="Picture 2" descr="Mrs. Doubtfire tickets - London - £22.50 | Ticketmaster Thea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42" y="2353305"/>
            <a:ext cx="6006258" cy="45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4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Day 3 - Wednesday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1A9E66D-250E-40C7-8207-ABCD605BBE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794" b="217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600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FE34E-BD35-4A97-9B0F-AC0379AEA1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5548" y="5057140"/>
            <a:ext cx="5372096" cy="711200"/>
          </a:xfrm>
        </p:spPr>
        <p:txBody>
          <a:bodyPr/>
          <a:lstStyle/>
          <a:p>
            <a:r>
              <a:rPr lang="en-GB" dirty="0"/>
              <a:t>7:00am Up, shower, dressed and packed</a:t>
            </a:r>
          </a:p>
          <a:p>
            <a:r>
              <a:rPr lang="en-GB" dirty="0"/>
              <a:t>8:00am Breakfast</a:t>
            </a:r>
            <a:br>
              <a:rPr lang="en-GB" dirty="0"/>
            </a:br>
            <a:r>
              <a:rPr lang="en-GB" dirty="0"/>
              <a:t>Collect pre-selected packed lunch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8ECEA-3D2B-4471-8E0A-35106A51D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748" y="619759"/>
            <a:ext cx="5372096" cy="711200"/>
          </a:xfrm>
        </p:spPr>
        <p:txBody>
          <a:bodyPr/>
          <a:lstStyle/>
          <a:p>
            <a:r>
              <a:rPr lang="en-GB" dirty="0"/>
              <a:t>9:00am Walk to British Museum and put luggage in lockers – no wheeled cases or large items</a:t>
            </a:r>
          </a:p>
          <a:p>
            <a:r>
              <a:rPr lang="en-GB" dirty="0"/>
              <a:t>11:30am – Eat lunch</a:t>
            </a:r>
            <a:br>
              <a:rPr lang="en-GB" dirty="0"/>
            </a:br>
            <a:r>
              <a:rPr lang="en-GB" dirty="0"/>
              <a:t>12:30 Visit Regents Park with groups of children going to the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8" y="413401"/>
            <a:ext cx="5916902" cy="394460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148" name="Picture 4" descr="British Museum | Overview, History, London, Collection, &amp; Facts | Britan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97" y="2429504"/>
            <a:ext cx="5681137" cy="42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63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8ECEA-3D2B-4471-8E0A-35106A51D2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02516" y="0"/>
            <a:ext cx="8304524" cy="1910081"/>
          </a:xfrm>
        </p:spPr>
        <p:txBody>
          <a:bodyPr/>
          <a:lstStyle/>
          <a:p>
            <a:r>
              <a:rPr lang="en-GB" dirty="0"/>
              <a:t>11:30am – Eat lunch at the British Museum</a:t>
            </a:r>
            <a:br>
              <a:rPr lang="en-GB" dirty="0"/>
            </a:br>
            <a:r>
              <a:rPr lang="en-GB" dirty="0"/>
              <a:t>Visit Regent’s Park with groups of children going to The Regent Gift Shop to purchase mementos to bring home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40" y="2346959"/>
            <a:ext cx="3048000" cy="4311597"/>
          </a:xfrm>
          <a:prstGeom prst="rect">
            <a:avLst/>
          </a:prstGeom>
        </p:spPr>
      </p:pic>
      <p:pic>
        <p:nvPicPr>
          <p:cNvPr id="7172" name="Picture 4" descr="Regent's Park | City of Westmin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24" y="2346959"/>
            <a:ext cx="5532536" cy="415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523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2E51-D53F-4CA2-8BF0-E130B326D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475" y="-758824"/>
            <a:ext cx="11520487" cy="7588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Slide 27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D177FE59-4440-407D-97D3-7E200CD89330}"/>
              </a:ext>
            </a:extLst>
          </p:cNvPr>
          <p:cNvSpPr txBox="1">
            <a:spLocks/>
          </p:cNvSpPr>
          <p:nvPr/>
        </p:nvSpPr>
        <p:spPr>
          <a:xfrm>
            <a:off x="0" y="4694327"/>
            <a:ext cx="10439400" cy="1279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2:30pm- 4:56pm Train from Euston to Lancaster</a:t>
            </a:r>
          </a:p>
          <a:p>
            <a:r>
              <a:rPr lang="en-US" sz="3200" u="sng" dirty="0"/>
              <a:t>Parents collect children from Lancaster Train Station</a:t>
            </a:r>
            <a:br>
              <a:rPr lang="en-US" dirty="0"/>
            </a:br>
            <a:r>
              <a:rPr lang="en-US" sz="2800" dirty="0"/>
              <a:t>Children will be sat in pairs on carriage.</a:t>
            </a:r>
          </a:p>
          <a:p>
            <a:r>
              <a:rPr lang="en-US" sz="2800" dirty="0"/>
              <a:t>Can play cards/ read a book</a:t>
            </a:r>
          </a:p>
          <a:p>
            <a:r>
              <a:rPr lang="en-US" sz="2800" dirty="0"/>
              <a:t>Can have a snack and drink 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B621FC6-7F83-4FAE-BF25-68E5581545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902" b="2902"/>
          <a:stretch>
            <a:fillRect/>
          </a:stretch>
        </p:blipFill>
        <p:spPr>
          <a:xfrm>
            <a:off x="4014754" y="260350"/>
            <a:ext cx="7877208" cy="4173627"/>
          </a:xfrm>
        </p:spPr>
      </p:pic>
    </p:spTree>
    <p:extLst>
      <p:ext uri="{BB962C8B-B14F-4D97-AF65-F5344CB8AC3E}">
        <p14:creationId xmlns:p14="http://schemas.microsoft.com/office/powerpoint/2010/main" val="299639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2E51-D53F-4CA2-8BF0-E130B326D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475" y="-758824"/>
            <a:ext cx="11520487" cy="7588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Slide 27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D177FE59-4440-407D-97D3-7E200CD89330}"/>
              </a:ext>
            </a:extLst>
          </p:cNvPr>
          <p:cNvSpPr txBox="1">
            <a:spLocks/>
          </p:cNvSpPr>
          <p:nvPr/>
        </p:nvSpPr>
        <p:spPr>
          <a:xfrm>
            <a:off x="371475" y="5332878"/>
            <a:ext cx="10439400" cy="1175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Thursday – Central children have their transition day</a:t>
            </a:r>
          </a:p>
          <a:p>
            <a:r>
              <a:rPr lang="en-US" dirty="0"/>
              <a:t>All other children due into school for 10:30am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67DCBA-AC48-4A92-80D6-DA0E85ABC8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781" b="2781"/>
          <a:stretch>
            <a:fillRect/>
          </a:stretch>
        </p:blipFill>
        <p:spPr>
          <a:xfrm>
            <a:off x="2809568" y="260350"/>
            <a:ext cx="9082395" cy="4812178"/>
          </a:xfrm>
        </p:spPr>
      </p:pic>
    </p:spTree>
    <p:extLst>
      <p:ext uri="{BB962C8B-B14F-4D97-AF65-F5344CB8AC3E}">
        <p14:creationId xmlns:p14="http://schemas.microsoft.com/office/powerpoint/2010/main" val="371760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4509" y="2641600"/>
            <a:ext cx="4986338" cy="976311"/>
          </a:xfrm>
        </p:spPr>
        <p:txBody>
          <a:bodyPr>
            <a:normAutofit/>
          </a:bodyPr>
          <a:lstStyle/>
          <a:p>
            <a:r>
              <a:rPr lang="en-US" dirty="0"/>
              <a:t>Staff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173794"/>
            <a:ext cx="4986338" cy="17301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Ms Naylor </a:t>
            </a:r>
            <a:br>
              <a:rPr lang="en-GB" dirty="0"/>
            </a:br>
            <a:r>
              <a:rPr lang="en-GB" dirty="0"/>
              <a:t>Mr Webster </a:t>
            </a:r>
            <a:br>
              <a:rPr lang="en-GB" dirty="0"/>
            </a:br>
            <a:r>
              <a:rPr lang="en-GB" dirty="0"/>
              <a:t>Mrs Lewis </a:t>
            </a:r>
            <a:br>
              <a:rPr lang="en-GB" dirty="0"/>
            </a:br>
            <a:r>
              <a:rPr lang="en-GB" dirty="0"/>
              <a:t>Miss Newton 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27AA20-6F2F-401F-BCA5-3431FDCA97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4822" t="3870" r="5321" b="10746"/>
          <a:stretch/>
        </p:blipFill>
        <p:spPr>
          <a:xfrm>
            <a:off x="381153" y="1549449"/>
            <a:ext cx="6180610" cy="4136924"/>
          </a:xfrm>
        </p:spPr>
      </p:pic>
    </p:spTree>
    <p:extLst>
      <p:ext uri="{BB962C8B-B14F-4D97-AF65-F5344CB8AC3E}">
        <p14:creationId xmlns:p14="http://schemas.microsoft.com/office/powerpoint/2010/main" val="311395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8" y="1226570"/>
            <a:ext cx="5272764" cy="756911"/>
          </a:xfrm>
        </p:spPr>
        <p:txBody>
          <a:bodyPr/>
          <a:lstStyle/>
          <a:p>
            <a:r>
              <a:rPr lang="en-US" dirty="0"/>
              <a:t>What to Wear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2185359"/>
            <a:ext cx="5272764" cy="3446072"/>
          </a:xfrm>
        </p:spPr>
        <p:txBody>
          <a:bodyPr/>
          <a:lstStyle/>
          <a:p>
            <a:r>
              <a:rPr lang="en-US" dirty="0"/>
              <a:t>Tracksuit bottoms</a:t>
            </a:r>
          </a:p>
          <a:p>
            <a:r>
              <a:rPr lang="en-US" dirty="0"/>
              <a:t>School hoodie</a:t>
            </a:r>
          </a:p>
          <a:p>
            <a:r>
              <a:rPr lang="en-US" dirty="0"/>
              <a:t>T- shirt</a:t>
            </a:r>
          </a:p>
          <a:p>
            <a:r>
              <a:rPr lang="en-US" dirty="0"/>
              <a:t>Trainers or walking style boots</a:t>
            </a:r>
          </a:p>
          <a:p>
            <a:r>
              <a:rPr lang="en-US" dirty="0"/>
              <a:t>Needs to be practical and as we are representing school, appropriate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4F36B7C-A365-446E-8FAE-6E80F6461F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551" r="3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pack….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762" y="1436478"/>
            <a:ext cx="3272646" cy="304081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r>
              <a:rPr lang="en-GB" dirty="0"/>
              <a:t>Monday - Lunch and snacks to have in a plastic bag that can all be thrown away</a:t>
            </a:r>
            <a:endParaRPr lang="en-GB" dirty="0">
              <a:cs typeface="Calibri Light"/>
            </a:endParaRPr>
          </a:p>
          <a:p>
            <a:r>
              <a:rPr lang="en-GB" dirty="0"/>
              <a:t>Water Bottle (full)  - no energy drinks or cans</a:t>
            </a:r>
            <a:endParaRPr lang="en-US" dirty="0"/>
          </a:p>
          <a:p>
            <a:r>
              <a:rPr lang="en-GB" dirty="0">
                <a:cs typeface="Calibri Light"/>
              </a:rPr>
              <a:t>Any snacks for the Tuesday / Wednesday if you wish (school will provide)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42263-DE86-44BB-AC19-CD7982D36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6264" y="1712119"/>
            <a:ext cx="3502233" cy="4191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School will provide toiletries</a:t>
            </a:r>
          </a:p>
          <a:p>
            <a:r>
              <a:rPr lang="en-GB" dirty="0"/>
              <a:t>Pyjamas</a:t>
            </a:r>
            <a:endParaRPr lang="en-GB" dirty="0">
              <a:cs typeface="Calibri Light"/>
            </a:endParaRPr>
          </a:p>
          <a:p>
            <a:r>
              <a:rPr lang="en-GB" dirty="0">
                <a:cs typeface="Calibri Light"/>
              </a:rPr>
              <a:t>Hair brush</a:t>
            </a:r>
            <a:endParaRPr lang="en-GB" dirty="0"/>
          </a:p>
          <a:p>
            <a:r>
              <a:rPr lang="en-GB" dirty="0"/>
              <a:t>2x Underwear</a:t>
            </a:r>
            <a:endParaRPr lang="en-GB" dirty="0">
              <a:cs typeface="Calibri Light"/>
            </a:endParaRPr>
          </a:p>
          <a:p>
            <a:r>
              <a:rPr lang="en-GB" dirty="0"/>
              <a:t>Clothes for Tuesday and Wednesday</a:t>
            </a:r>
            <a:endParaRPr lang="en-GB" dirty="0">
              <a:cs typeface="Calibri Light"/>
            </a:endParaRPr>
          </a:p>
          <a:p>
            <a:r>
              <a:rPr lang="en-GB" dirty="0"/>
              <a:t>Sun cream  / hat / sunglasses</a:t>
            </a:r>
            <a:endParaRPr lang="en-GB" dirty="0">
              <a:cs typeface="Calibri Light"/>
            </a:endParaRPr>
          </a:p>
          <a:p>
            <a:r>
              <a:rPr lang="en-GB" dirty="0"/>
              <a:t>Rain coat</a:t>
            </a:r>
            <a:endParaRPr lang="en-GB" dirty="0">
              <a:cs typeface="Calibri Light"/>
            </a:endParaRPr>
          </a:p>
          <a:p>
            <a:r>
              <a:rPr lang="en-GB" dirty="0"/>
              <a:t>Medication (Adult distributed medication to be given to office prior) </a:t>
            </a:r>
            <a:endParaRPr lang="en-US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89AA1CF-0085-4FD0-AC4F-4B4595E35D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652" b="9652"/>
          <a:stretch>
            <a:fillRect/>
          </a:stretch>
        </p:blipFill>
        <p:spPr>
          <a:xfrm>
            <a:off x="4269087" y="255828"/>
            <a:ext cx="3711336" cy="44869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83FEB-274C-B4D8-B311-E67DFCFDBB36}"/>
              </a:ext>
            </a:extLst>
          </p:cNvPr>
          <p:cNvSpPr txBox="1"/>
          <p:nvPr/>
        </p:nvSpPr>
        <p:spPr>
          <a:xfrm>
            <a:off x="4317401" y="4895790"/>
            <a:ext cx="349082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 Light"/>
              </a:rPr>
              <a:t>A rucksack / backpack is imperative as wheelie suitcases are not able to be stored at the museum.</a:t>
            </a:r>
          </a:p>
        </p:txBody>
      </p:sp>
    </p:spTree>
    <p:extLst>
      <p:ext uri="{BB962C8B-B14F-4D97-AF65-F5344CB8AC3E}">
        <p14:creationId xmlns:p14="http://schemas.microsoft.com/office/powerpoint/2010/main" val="324238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pack….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pPr marL="0" indent="0" algn="ctr">
              <a:buNone/>
            </a:pPr>
            <a:endParaRPr lang="en-GB" sz="3000" dirty="0"/>
          </a:p>
          <a:p>
            <a:pPr marL="0" indent="0" algn="ctr">
              <a:buNone/>
            </a:pPr>
            <a:endParaRPr lang="en-GB" sz="3000" dirty="0"/>
          </a:p>
          <a:p>
            <a:pPr marL="0" indent="0" algn="ctr">
              <a:buNone/>
            </a:pPr>
            <a:r>
              <a:rPr lang="en-GB" sz="3000" dirty="0"/>
              <a:t>NO DEVICES ALLOWED</a:t>
            </a:r>
            <a:endParaRPr lang="en-US" sz="3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42263-DE86-44BB-AC19-CD7982D365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sz="3000" dirty="0"/>
          </a:p>
          <a:p>
            <a:r>
              <a:rPr lang="en-GB" sz="3000" dirty="0"/>
              <a:t>We will update parents about the trip by text and Facebook</a:t>
            </a:r>
          </a:p>
          <a:p>
            <a:r>
              <a:rPr lang="en-GB" sz="3000" dirty="0"/>
              <a:t>We will only contact you if needed</a:t>
            </a:r>
            <a:endParaRPr lang="en-US" sz="3000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4970A2B-8E63-43E2-B29F-EF80611C27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635478" y="3694470"/>
            <a:ext cx="4687502" cy="2308977"/>
          </a:xfrm>
        </p:spPr>
      </p:pic>
    </p:spTree>
    <p:extLst>
      <p:ext uri="{BB962C8B-B14F-4D97-AF65-F5344CB8AC3E}">
        <p14:creationId xmlns:p14="http://schemas.microsoft.com/office/powerpoint/2010/main" val="1186385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Itinerary-</a:t>
            </a:r>
            <a:br>
              <a:rPr lang="en-US" dirty="0"/>
            </a:br>
            <a:r>
              <a:rPr lang="en-US" dirty="0"/>
              <a:t>Day 1 - MONDAY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1A9E66D-250E-40C7-8207-ABCD605BBE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794" b="21794"/>
          <a:stretch>
            <a:fillRect/>
          </a:stretch>
        </p:blipFill>
        <p:spPr>
          <a:xfrm>
            <a:off x="371476" y="260350"/>
            <a:ext cx="11520488" cy="3889619"/>
          </a:xfrm>
        </p:spPr>
      </p:pic>
    </p:spTree>
    <p:extLst>
      <p:ext uri="{BB962C8B-B14F-4D97-AF65-F5344CB8AC3E}">
        <p14:creationId xmlns:p14="http://schemas.microsoft.com/office/powerpoint/2010/main" val="346288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2E51-D53F-4CA2-8BF0-E130B326D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475" y="-758824"/>
            <a:ext cx="11520487" cy="7588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Slide 27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D177FE59-4440-407D-97D3-7E200CD89330}"/>
              </a:ext>
            </a:extLst>
          </p:cNvPr>
          <p:cNvSpPr txBox="1">
            <a:spLocks/>
          </p:cNvSpPr>
          <p:nvPr/>
        </p:nvSpPr>
        <p:spPr>
          <a:xfrm>
            <a:off x="496737" y="5125075"/>
            <a:ext cx="10439400" cy="1175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Meet at school at 9am promptly</a:t>
            </a:r>
          </a:p>
          <a:p>
            <a:r>
              <a:rPr lang="en-US" dirty="0"/>
              <a:t>Hand over medication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80CA23-2026-4441-8C38-5F0D490708AC}"/>
              </a:ext>
            </a:extLst>
          </p:cNvPr>
          <p:cNvSpPr/>
          <p:nvPr/>
        </p:nvSpPr>
        <p:spPr>
          <a:xfrm>
            <a:off x="6994689" y="1178351"/>
            <a:ext cx="263950" cy="3110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image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58" r="1629" b="35335"/>
          <a:stretch/>
        </p:blipFill>
        <p:spPr bwMode="auto">
          <a:xfrm>
            <a:off x="3453357" y="386861"/>
            <a:ext cx="8738644" cy="43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0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2E51-D53F-4CA2-8BF0-E130B326D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475" y="-758824"/>
            <a:ext cx="11520487" cy="7588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" b="0" dirty="0">
                <a:solidFill>
                  <a:schemeClr val="bg1">
                    <a:lumMod val="95000"/>
                  </a:schemeClr>
                </a:solidFill>
              </a:rPr>
              <a:t>Slide 27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D177FE59-4440-407D-97D3-7E200CD89330}"/>
              </a:ext>
            </a:extLst>
          </p:cNvPr>
          <p:cNvSpPr txBox="1">
            <a:spLocks/>
          </p:cNvSpPr>
          <p:nvPr/>
        </p:nvSpPr>
        <p:spPr>
          <a:xfrm>
            <a:off x="371475" y="4543246"/>
            <a:ext cx="10439400" cy="1279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9:40am- Train to Euston</a:t>
            </a:r>
          </a:p>
          <a:p>
            <a:r>
              <a:rPr lang="en-US" sz="2800" dirty="0"/>
              <a:t>Children will be sat in pairs on carriage.</a:t>
            </a:r>
          </a:p>
          <a:p>
            <a:r>
              <a:rPr lang="en-US" sz="2800" dirty="0"/>
              <a:t>Can play cards/ read a book</a:t>
            </a:r>
          </a:p>
          <a:p>
            <a:r>
              <a:rPr lang="en-US" sz="2800" dirty="0"/>
              <a:t>Can have a snack and drink 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B621FC6-7F83-4FAE-BF25-68E5581545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902" b="2902"/>
          <a:stretch>
            <a:fillRect/>
          </a:stretch>
        </p:blipFill>
        <p:spPr>
          <a:xfrm>
            <a:off x="4014755" y="260350"/>
            <a:ext cx="7877208" cy="4173627"/>
          </a:xfrm>
        </p:spPr>
      </p:pic>
    </p:spTree>
    <p:extLst>
      <p:ext uri="{BB962C8B-B14F-4D97-AF65-F5344CB8AC3E}">
        <p14:creationId xmlns:p14="http://schemas.microsoft.com/office/powerpoint/2010/main" val="279159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912290"/>
            <a:ext cx="10439400" cy="1175444"/>
          </a:xfrm>
        </p:spPr>
        <p:txBody>
          <a:bodyPr>
            <a:normAutofit fontScale="90000"/>
          </a:bodyPr>
          <a:lstStyle/>
          <a:p>
            <a:r>
              <a:rPr lang="en-US" dirty="0"/>
              <a:t>Arrival- 12:15</a:t>
            </a:r>
            <a:br>
              <a:rPr lang="en-US" dirty="0"/>
            </a:br>
            <a:r>
              <a:rPr lang="en-US" dirty="0"/>
              <a:t>Drop off bags at Hotel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BB4B24-C643-41DB-B2D2-52795C525C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779" b="21779"/>
          <a:stretch>
            <a:fillRect/>
          </a:stretch>
        </p:blipFill>
        <p:spPr>
          <a:xfrm>
            <a:off x="549756" y="559733"/>
            <a:ext cx="11520488" cy="3657599"/>
          </a:xfrm>
        </p:spPr>
      </p:pic>
    </p:spTree>
    <p:extLst>
      <p:ext uri="{BB962C8B-B14F-4D97-AF65-F5344CB8AC3E}">
        <p14:creationId xmlns:p14="http://schemas.microsoft.com/office/powerpoint/2010/main" val="2391022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 Template_Classic_Bold_Block_01_MS_v5" id="{AA60D5CE-876A-47D1-9228-3D76491083AD}" vid="{07E49AEA-13A3-4305-88B7-82B9D72D09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6260398F46BA418B07026749AC1305" ma:contentTypeVersion="15" ma:contentTypeDescription="Create a new document." ma:contentTypeScope="" ma:versionID="11bf1e56ce5a1a95a4f924e2d74a64b9">
  <xsd:schema xmlns:xsd="http://www.w3.org/2001/XMLSchema" xmlns:xs="http://www.w3.org/2001/XMLSchema" xmlns:p="http://schemas.microsoft.com/office/2006/metadata/properties" xmlns:ns2="fddf995c-58d5-458f-b5c7-02cd4169cf3d" xmlns:ns3="49bd970f-5933-43df-ba80-4e3da77cecef" targetNamespace="http://schemas.microsoft.com/office/2006/metadata/properties" ma:root="true" ma:fieldsID="74e2ecb0fca65a06f7c8128cdb579beb" ns2:_="" ns3:_="">
    <xsd:import namespace="fddf995c-58d5-458f-b5c7-02cd4169cf3d"/>
    <xsd:import namespace="49bd970f-5933-43df-ba80-4e3da77cece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f995c-58d5-458f-b5c7-02cd4169cf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bebda49-5834-4347-be2a-eb44a130558f}" ma:internalName="TaxCatchAll" ma:showField="CatchAllData" ma:web="fddf995c-58d5-458f-b5c7-02cd4169cf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d970f-5933-43df-ba80-4e3da77cec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e15743d-6896-4fb8-85db-f6eec82bda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9bd970f-5933-43df-ba80-4e3da77cecef" xsi:nil="true"/>
    <TaxCatchAll xmlns="fddf995c-58d5-458f-b5c7-02cd4169cf3d" xsi:nil="true"/>
    <lcf76f155ced4ddcb4097134ff3c332f xmlns="49bd970f-5933-43df-ba80-4e3da77cecef">
      <Terms xmlns="http://schemas.microsoft.com/office/infopath/2007/PartnerControls"/>
    </lcf76f155ced4ddcb4097134ff3c332f>
    <SharedWithUsers xmlns="fddf995c-58d5-458f-b5c7-02cd4169cf3d">
      <UserInfo>
        <DisplayName>1003, head</DisplayName>
        <AccountId>25</AccountId>
        <AccountType/>
      </UserInfo>
      <UserInfo>
        <DisplayName>Duncan Webster</DisplayName>
        <AccountId>54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1B6A5B5-1BEC-4EEA-9356-9BFD758ACB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DB3274-C99C-46B8-AB6D-5466F63FCC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df995c-58d5-458f-b5c7-02cd4169cf3d"/>
    <ds:schemaRef ds:uri="49bd970f-5933-43df-ba80-4e3da77cec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60C99C-4D9A-4DAB-AA53-E488AEBCAE16}">
  <ds:schemaRefs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49bd970f-5933-43df-ba80-4e3da77cecef"/>
    <ds:schemaRef ds:uri="http://schemas.microsoft.com/office/infopath/2007/PartnerControls"/>
    <ds:schemaRef ds:uri="http://schemas.microsoft.com/office/2006/documentManagement/types"/>
    <ds:schemaRef ds:uri="fddf995c-58d5-458f-b5c7-02cd4169cf3d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bold block presentation</Template>
  <TotalTime>0</TotalTime>
  <Words>518</Words>
  <Application>Microsoft Office PowerPoint</Application>
  <PresentationFormat>Widescreen</PresentationFormat>
  <Paragraphs>79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LONDON TRIP 2023 Monday 26th June – Wednesday 28th June </vt:lpstr>
      <vt:lpstr>Staff</vt:lpstr>
      <vt:lpstr>What to Wear</vt:lpstr>
      <vt:lpstr>What to pack….</vt:lpstr>
      <vt:lpstr>What to pack….</vt:lpstr>
      <vt:lpstr>The Itinerary- Day 1 - MONDAY</vt:lpstr>
      <vt:lpstr>Slide 27</vt:lpstr>
      <vt:lpstr>Slide 27</vt:lpstr>
      <vt:lpstr>Arrival- 12:15 Drop off bags at Hotel </vt:lpstr>
      <vt:lpstr>PowerPoint Presentation</vt:lpstr>
      <vt:lpstr>5:00pm- Check in  6:00pm – Pre-booked evening meal</vt:lpstr>
      <vt:lpstr>Day 2 – Tuesday</vt:lpstr>
      <vt:lpstr>7:00am – Up and dressed 7:30am – Breakfast in the hostel Given pre-selected packed lunch</vt:lpstr>
      <vt:lpstr>PowerPoint Presentation</vt:lpstr>
      <vt:lpstr>Day 3 - Wednesday</vt:lpstr>
      <vt:lpstr>PowerPoint Presentation</vt:lpstr>
      <vt:lpstr>PowerPoint Presentation</vt:lpstr>
      <vt:lpstr>Slide 27</vt:lpstr>
      <vt:lpstr>Slide 27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TRIP 2022</dc:title>
  <dc:creator/>
  <cp:lastModifiedBy/>
  <cp:revision>75</cp:revision>
  <dcterms:created xsi:type="dcterms:W3CDTF">2022-06-12T08:23:59Z</dcterms:created>
  <dcterms:modified xsi:type="dcterms:W3CDTF">2023-05-19T12:08:22Z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0x0101002A6260398F46BA418B07026749AC1305</vt:lpwstr>
  </property>
  <property fmtid="{D5CDD505-2E9C-101B-9397-08002B2CF9AE}" pid="3" name="MediaServiceImageTags">
    <vt:lpwstr/>
  </property>
</Properties>
</file>